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3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HRFr4wZINUQ" TargetMode="External"/><Relationship Id="rId3" Type="http://schemas.openxmlformats.org/officeDocument/2006/relationships/hyperlink" Target="https://jeugdjournaal.nl/artikel/371616-plastic-soep-veel-erger-dan-gedacht.html" TargetMode="External"/><Relationship Id="rId7" Type="http://schemas.openxmlformats.org/officeDocument/2006/relationships/hyperlink" Target="https://www.schooltv.nl/video/de-gevolgen-van-plastic-zwerfvuil-plastic-soep-in-de-voedselketen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schooltv.nl/video/het-klokhuis-plastic-soep/" TargetMode="External"/><Relationship Id="rId5" Type="http://schemas.openxmlformats.org/officeDocument/2006/relationships/hyperlink" Target="https://jeugdjournaal.nl/artikel/656309-gaat-boyan-19-de-oceaan-redden.html" TargetMode="External"/><Relationship Id="rId4" Type="http://schemas.openxmlformats.org/officeDocument/2006/relationships/hyperlink" Target="https://jeugdjournaal.nl/artikel/370936-soep-van-plastic-in-oceaan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3189950" y="253900"/>
            <a:ext cx="3008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l" b="1">
                <a:solidFill>
                  <a:srgbClr val="FF0000"/>
                </a:solidFill>
              </a:rPr>
              <a:t>Plastic soep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56" name="Shape 56"/>
          <p:cNvPicPr preferRelativeResize="0"/>
          <p:nvPr/>
        </p:nvPicPr>
        <p:blipFill rotWithShape="1">
          <a:blip r:embed="rId3">
            <a:alphaModFix/>
          </a:blip>
          <a:srcRect l="16328" t="3688" r="4482"/>
          <a:stretch/>
        </p:blipFill>
        <p:spPr>
          <a:xfrm>
            <a:off x="311700" y="1001500"/>
            <a:ext cx="4388299" cy="314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Shape 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0000" y="1017725"/>
            <a:ext cx="3948448" cy="3140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Shape 58"/>
          <p:cNvSpPr txBox="1"/>
          <p:nvPr/>
        </p:nvSpPr>
        <p:spPr>
          <a:xfrm>
            <a:off x="907675" y="4387100"/>
            <a:ext cx="6892800" cy="4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Presentatie gemaakt door: groep 8B 2018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subTitle" idx="1"/>
          </p:nvPr>
        </p:nvSpPr>
        <p:spPr>
          <a:xfrm rot="-5565409">
            <a:off x="124011" y="1269920"/>
            <a:ext cx="6592930" cy="665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                 </a:t>
            </a:r>
            <a:endParaRPr/>
          </a:p>
        </p:txBody>
      </p:sp>
      <p:pic>
        <p:nvPicPr>
          <p:cNvPr id="64" name="Shape 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5088" y="159850"/>
            <a:ext cx="3135074" cy="2885676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Shape 65"/>
          <p:cNvSpPr txBox="1"/>
          <p:nvPr/>
        </p:nvSpPr>
        <p:spPr>
          <a:xfrm>
            <a:off x="5555125" y="3523850"/>
            <a:ext cx="3135000" cy="6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dit is een plek met veel plastic, hier komen dan de vissen  om te eten.</a:t>
            </a:r>
            <a:endParaRPr/>
          </a:p>
        </p:txBody>
      </p:sp>
      <p:sp>
        <p:nvSpPr>
          <p:cNvPr id="66" name="Shape 66"/>
          <p:cNvSpPr txBox="1"/>
          <p:nvPr/>
        </p:nvSpPr>
        <p:spPr>
          <a:xfrm>
            <a:off x="380000" y="3346850"/>
            <a:ext cx="3004500" cy="8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7" name="Shape 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999" y="1696375"/>
            <a:ext cx="4281125" cy="321085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Shape 68"/>
          <p:cNvSpPr txBox="1"/>
          <p:nvPr/>
        </p:nvSpPr>
        <p:spPr>
          <a:xfrm>
            <a:off x="380000" y="310075"/>
            <a:ext cx="5009100" cy="13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Als je plastic in de zee gooit, dan eten de zee-dieren het op en gaan daaraan dood.  Dan eten wij vis en wij gaan er dan ook aan dood.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stop met plastic gooien in de zee!</a:t>
            </a:r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119800" cy="29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nl-NL" dirty="0" smtClean="0"/>
              <a:t>Ongeveer 8 ton plastic zit er in het water dieren gaan er aan </a:t>
            </a:r>
            <a:r>
              <a:rPr lang="nl-NL" dirty="0" err="1" smtClean="0"/>
              <a:t>dood.En</a:t>
            </a:r>
            <a:r>
              <a:rPr lang="nl-NL" dirty="0" smtClean="0"/>
              <a:t> als dieren het eten komt het in hun lichaam en wij eten vissen.</a:t>
            </a:r>
          </a:p>
        </p:txBody>
      </p:sp>
      <p:sp>
        <p:nvSpPr>
          <p:cNvPr id="75" name="Shape 75"/>
          <p:cNvSpPr txBox="1"/>
          <p:nvPr/>
        </p:nvSpPr>
        <p:spPr>
          <a:xfrm>
            <a:off x="570025" y="2541325"/>
            <a:ext cx="4761900" cy="7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6" name="Shape 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1525" y="2006525"/>
            <a:ext cx="2913700" cy="206507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Shape 77"/>
          <p:cNvSpPr txBox="1"/>
          <p:nvPr/>
        </p:nvSpPr>
        <p:spPr>
          <a:xfrm>
            <a:off x="5625975" y="3835725"/>
            <a:ext cx="3455700" cy="11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450" b="1">
                <a:solidFill>
                  <a:srgbClr val="C20012"/>
                </a:solidFill>
                <a:highlight>
                  <a:srgbClr val="FFFFFF"/>
                </a:highlight>
              </a:rPr>
              <a:t>Een schildpad verstrikt geraakt in plastic verpakkingsmateriaal</a:t>
            </a:r>
            <a:endParaRPr/>
          </a:p>
        </p:txBody>
      </p:sp>
      <p:pic>
        <p:nvPicPr>
          <p:cNvPr id="78" name="Shape 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101925"/>
            <a:ext cx="2989650" cy="2880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Shape 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59672" y="2237700"/>
            <a:ext cx="1833865" cy="183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249375" y="1092550"/>
            <a:ext cx="8583000" cy="40509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rgbClr val="222222"/>
                </a:solidFill>
                <a:highlight>
                  <a:srgbClr val="FFFFFF"/>
                </a:highlight>
              </a:rPr>
              <a:t>Voordelen: 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nl">
                <a:solidFill>
                  <a:srgbClr val="222222"/>
                </a:solidFill>
                <a:highlight>
                  <a:srgbClr val="FFFFFF"/>
                </a:highlight>
              </a:rPr>
              <a:t>1. (kleur) blijft lang goed.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nl">
                <a:solidFill>
                  <a:srgbClr val="222222"/>
                </a:solidFill>
                <a:highlight>
                  <a:srgbClr val="FFFFFF"/>
                </a:highlight>
              </a:rPr>
              <a:t>2.niet zwaar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nl">
                <a:solidFill>
                  <a:srgbClr val="222222"/>
                </a:solidFill>
                <a:highlight>
                  <a:srgbClr val="FFFFFF"/>
                </a:highlight>
              </a:rPr>
              <a:t>3. goedkoop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nl">
                <a:solidFill>
                  <a:srgbClr val="222222"/>
                </a:solidFill>
                <a:highlight>
                  <a:srgbClr val="FFFFFF"/>
                </a:highlight>
              </a:rPr>
              <a:t>Nadelen: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Clr>
                <a:srgbClr val="222222"/>
              </a:buClr>
              <a:buSzPts val="1800"/>
              <a:buAutoNum type="arabicPeriod"/>
            </a:pPr>
            <a:r>
              <a:rPr lang="nl">
                <a:solidFill>
                  <a:srgbClr val="222222"/>
                </a:solidFill>
                <a:highlight>
                  <a:srgbClr val="FFFFFF"/>
                </a:highlight>
              </a:rPr>
              <a:t>Bij verbranding komen er schadelijke stoffen vrij.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AutoNum type="arabicPeriod"/>
            </a:pPr>
            <a:r>
              <a:rPr lang="nl">
                <a:solidFill>
                  <a:srgbClr val="222222"/>
                </a:solidFill>
                <a:highlight>
                  <a:srgbClr val="FFFFFF"/>
                </a:highlight>
              </a:rPr>
              <a:t>moeilijk te recyclen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AutoNum type="arabicPeriod"/>
            </a:pPr>
            <a:r>
              <a:rPr lang="nl">
                <a:solidFill>
                  <a:srgbClr val="222222"/>
                </a:solidFill>
                <a:highlight>
                  <a:srgbClr val="FFFFFF"/>
                </a:highlight>
              </a:rPr>
              <a:t>Plastic rot niet (Plastic blijft dus voor altijd op straat als je het niet opruimt).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  <p:sp>
        <p:nvSpPr>
          <p:cNvPr id="85" name="Shape 85"/>
          <p:cNvSpPr txBox="1"/>
          <p:nvPr/>
        </p:nvSpPr>
        <p:spPr>
          <a:xfrm>
            <a:off x="311700" y="344350"/>
            <a:ext cx="8170200" cy="7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/>
              <a:t>voor- en nadelen van plastic?</a:t>
            </a:r>
            <a:endParaRPr sz="3000"/>
          </a:p>
        </p:txBody>
      </p:sp>
      <p:pic>
        <p:nvPicPr>
          <p:cNvPr id="86" name="Shape 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7648" y="1496300"/>
            <a:ext cx="2254249" cy="171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4625" y="1469275"/>
            <a:ext cx="1129804" cy="196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Shape 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1073" y="1387313"/>
            <a:ext cx="1513350" cy="212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Informatie plastic soep</a:t>
            </a:r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311701" y="1017725"/>
            <a:ext cx="5443148" cy="5937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nl" sz="1150" dirty="0" smtClean="0">
                <a:solidFill>
                  <a:srgbClr val="474747"/>
                </a:solidFill>
                <a:highlight>
                  <a:srgbClr val="FFFFFF"/>
                </a:highlight>
              </a:rPr>
              <a:t>Charles Moore was een man die plastic ondekt op een eiland en het was zoveel plastic dat hij het plastic soep heeft genoemd.</a:t>
            </a:r>
            <a:endParaRPr dirty="0"/>
          </a:p>
        </p:txBody>
      </p:sp>
      <p:pic>
        <p:nvPicPr>
          <p:cNvPr id="95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391200"/>
            <a:ext cx="3099973" cy="2277274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/>
          <p:nvPr/>
        </p:nvSpPr>
        <p:spPr>
          <a:xfrm>
            <a:off x="3788225" y="2897575"/>
            <a:ext cx="4299000" cy="11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Shape 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8225" y="2303823"/>
            <a:ext cx="5011000" cy="217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Wat kunnen wij er aan doen?</a:t>
            </a:r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nl"/>
              <a:t>je kunt plastic tassen voor boodschappen recyclen.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nl"/>
              <a:t>je kunt thuis plastic bak kopen om daar je plastic te gooien.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nl"/>
              <a:t>met plastic kun  je knutselen je hoeft het niet weg te gooien op straat of rivier, zee.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nl"/>
              <a:t>Je kunt het hergebruiken.</a:t>
            </a:r>
            <a:endParaRPr/>
          </a:p>
        </p:txBody>
      </p:sp>
      <p:pic>
        <p:nvPicPr>
          <p:cNvPr id="104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9525" y="2315675"/>
            <a:ext cx="2410700" cy="2526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 rot="-568">
            <a:off x="3884157" y="3496010"/>
            <a:ext cx="1815900" cy="9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gebruik dit.</a:t>
            </a:r>
            <a:endParaRPr/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6" name="Shape 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3170875" y="3553925"/>
            <a:ext cx="572699" cy="57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6513" y="2887638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Wat willen wij er aan doen?</a:t>
            </a:r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Wij willen gescheiden afvalbakken voor plastic op school.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nl"/>
              <a:t>Wij willen jullie laten zien hoe slecht plastic eigenlijk is.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8223" y="2132898"/>
            <a:ext cx="4738249" cy="272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311700" y="4094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filmpjes van plastic soep</a:t>
            </a:r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l" u="sng">
                <a:solidFill>
                  <a:schemeClr val="hlink"/>
                </a:solidFill>
                <a:hlinkClick r:id="rId3"/>
              </a:rPr>
              <a:t>https://jeugdjournaal.nl/artikel/371616-plastic-soep-veel-erger-dan-gedacht.html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nl" u="sng">
                <a:solidFill>
                  <a:schemeClr val="hlink"/>
                </a:solidFill>
                <a:hlinkClick r:id="rId4"/>
              </a:rPr>
              <a:t>https://jeugdjournaal.nl/artikel/370936-soep-van-plastic-in-oceaan.html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nl" u="sng">
                <a:solidFill>
                  <a:schemeClr val="hlink"/>
                </a:solidFill>
                <a:hlinkClick r:id="rId5"/>
              </a:rPr>
              <a:t>https://jeugdjournaal.nl/artikel/656309-gaat-boyan-19-de-oceaan-redden.html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nl" u="sng">
                <a:solidFill>
                  <a:schemeClr val="hlink"/>
                </a:solidFill>
                <a:hlinkClick r:id="rId6"/>
              </a:rPr>
              <a:t>https://www.schooltv.nl/video/het-klokhuis-plastic-soep/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nl" u="sng">
                <a:solidFill>
                  <a:schemeClr val="hlink"/>
                </a:solidFill>
                <a:hlinkClick r:id="rId7"/>
              </a:rPr>
              <a:t>https://www.schooltv.nl/video/de-gevolgen-van-plastic-zwerfvuil-plastic-soep-in-de-voedselketen/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nl" u="sng">
                <a:solidFill>
                  <a:schemeClr val="hlink"/>
                </a:solidFill>
                <a:hlinkClick r:id="rId8"/>
              </a:rPr>
              <a:t>https://www.youtube.com/watch?v=HRFr4wZINUQ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/>
          <p:nvPr/>
        </p:nvSpPr>
        <p:spPr>
          <a:xfrm>
            <a:off x="486900" y="344375"/>
            <a:ext cx="7077600" cy="938100"/>
          </a:xfrm>
          <a:prstGeom prst="rect">
            <a:avLst/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400"/>
              <a:t>hebben jullie nog vragen?</a:t>
            </a:r>
            <a:endParaRPr sz="2400"/>
          </a:p>
        </p:txBody>
      </p:sp>
      <p:pic>
        <p:nvPicPr>
          <p:cNvPr id="126" name="Shape 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0650" y="1626950"/>
            <a:ext cx="2955274" cy="294852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27" name="Shape 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5100" y="1733575"/>
            <a:ext cx="3089524" cy="2948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292</Words>
  <Application>Microsoft Office PowerPoint</Application>
  <PresentationFormat>Diavoorstelling (16:9)</PresentationFormat>
  <Paragraphs>36</Paragraphs>
  <Slides>9</Slides>
  <Notes>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1" baseType="lpstr">
      <vt:lpstr>Arial</vt:lpstr>
      <vt:lpstr>Simple Light</vt:lpstr>
      <vt:lpstr>Plastic soep</vt:lpstr>
      <vt:lpstr>PowerPoint-presentatie</vt:lpstr>
      <vt:lpstr>stop met plastic gooien in de zee!</vt:lpstr>
      <vt:lpstr>PowerPoint-presentatie</vt:lpstr>
      <vt:lpstr>Informatie plastic soep</vt:lpstr>
      <vt:lpstr>Wat kunnen wij er aan doen?</vt:lpstr>
      <vt:lpstr>Wat willen wij er aan doen?</vt:lpstr>
      <vt:lpstr>filmpjes van plastic soep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Plastic soep</dc:title>
  <dc:creator>Leerling</dc:creator>
  <cp:lastModifiedBy>Administrator</cp:lastModifiedBy>
  <cp:revision>1</cp:revision>
  <dcterms:modified xsi:type="dcterms:W3CDTF">2018-05-22T12:57:36Z</dcterms:modified>
</cp:coreProperties>
</file>